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теат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55A-D7C1-4CEB-99C7-B140726A09CE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04EB-F866-4FEE-AD7C-4DA9A7A4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5364-A32B-42A4-9AA9-33D62A79530A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77DB-1C43-4B7C-9F7D-D4D5A4E9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9ED4-6754-4827-9A26-8818E73C8F58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23A-16AF-4BF7-90FE-045881C3D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7750-F3EA-4DEB-8ED8-4EDAC2821A97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50FA-8C54-4ADD-97D1-89B066174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FAEA-F2CC-4F0C-B859-7C582DDE2586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460A-7D6D-41D5-B609-CBEFB5EF1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6A57-641F-44F9-9E7F-01EBC40018E7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D05E-956D-461C-9248-7485BAECB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A03C-D4CF-41AD-8633-2AED115D4957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EEC9-59D1-4E32-8281-27C8A58D2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2C32-120D-467E-A6B9-C9BB9D612D58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2BAA-1F9E-4DBF-A29A-4DDA1FE8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FBC6-3566-4CB9-A60B-CE3F1FF681F8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8E8E-A19C-4190-A8AF-6FDFF671C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DCDA-291B-490F-A965-A6CE1A0DB707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52D3-661B-4D9F-95B9-AF836DA85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88449-3D64-4922-940D-553C7F2894AE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03001-5633-4CA5-9562-567CE7C7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3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61" r:id="rId5"/>
    <p:sldLayoutId id="2147483656" r:id="rId6"/>
    <p:sldLayoutId id="2147483655" r:id="rId7"/>
    <p:sldLayoutId id="2147483654" r:id="rId8"/>
    <p:sldLayoutId id="2147483653" r:id="rId9"/>
    <p:sldLayoutId id="214748365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72816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творческой личности ребенка средствами театральной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75856" y="5197038"/>
            <a:ext cx="5868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музыкальный руководитель МБДОУ № 25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Воропинова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Невинномысск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528" y="1015388"/>
            <a:ext cx="842493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театральной деятельностью: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              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игра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направлена на развитие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игрового поведения детей, формирование умения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общаться со сверстниками и взрослыми людьми в различных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жизненных ситуациях.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Превращалки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игры, развивающие способность к перевоплощению; театрализованные игры на развитие воображения и фантазии;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Живая сказка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инсценировки стихов, рассказов, сказок;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Ритмопластика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включает в себя комплексные ритмические, музыкальные, пластические игры и упражнения, призванные обеспечить развитие естественных психомоторных способностей дошкольников, обретение ими ощущения гармонии своего тела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окружающим миром, развитие свободы и выразительности телодвижений. Упражнения на развитие двигательных способностей, ловкости и подвижности; игры на развитие чувства ритма и координации движений, пластической выразительности и музыкальности;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музыкально-пластические импровизации.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536" y="999375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                  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и техника речи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объединяет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 и  упражнения,  направленные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речевого дыхания,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правильной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артикуляции, интонационной выразительности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логики речи, сохранение русского языка,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образного строя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Сочиняем сказку вместе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упражнения, направленные на совершенствование логики речи.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театральной культуры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призваны обеспечить условия для овладения дошкольниками элементарными знаниями о театральном искусстве.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получают ответы на вопросы:</a:t>
            </a: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такое театр, театральное искусство;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представления бывают в театре;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такие актеры;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превращения происходят на сцене;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вести себя в театре.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084394" cy="267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1024144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с детьми над спектаклем: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Выбор пьесы или инсценировки, чтение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ее с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- Деление пьесы на эпизоды и пересказ их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- Работа  над  отдельными  эпизодами  в  форме  этюдов  с импровизированным текстом.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Поиск музыкально-пластического решения отдельных эпизодов, постановка танцев (если есть необходимость). Создание совместно с детьми эскизов, декораций и костюмов.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Переход к тексту пьесы: работа над эпизодами. Уточнение предлагаемых обстоятельств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мотивов поведения отдельных персонажей.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Работа над выразительностью речи и подлинностью поведения в сценических условиях, закрепление отдельных мизансцен.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Репетиция отдельных картин в разных составах с деталями декораций и реквизита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(можно условными), музыкальным оформлением.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Репетиция всей пьесы с элементами костюмов, реквизита и декораций.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ответственных за смену декораций и реквизит.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Премьера спектакля. Обсуждение со зрителями и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980009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 театральной деятельности на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личность ребенка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сильное, но ненавязчивое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педагогическое средство, так как сам ребенок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испытывает при этом удовольствие, радость.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Эстетическое влияние на детей оказывает выполненное со вкусом оформление спектакля.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Активное участие ребят в подготовке атрибутов, декораций развивает вкус, воспитывает чувство прекрасного.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Эстетическое влияние театрализованных игр может быть более глубоким: восхищение прекрасным и отвращение к негативному вызывают нравственно-эстетические переживания, которые, в свою очередь, создают соответствующее настроение, эмоциональный подъем, повышают жизненный тонус ребят.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комплексно воздействовать на детей в вербальном и невербальном плане, эффективно решает задачи нравственного и эстетического воспитания, обогащает эмоциональную сферу, активизирует речевую деятельность, корригирует отклонения в разных сферах психической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62880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pic>
        <p:nvPicPr>
          <p:cNvPr id="4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3573016"/>
            <a:ext cx="2811438" cy="307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060988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удивительный мир.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Даже маленький ребенок, который едва научился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осмысливать  окружающую  его  жизнь,  охотно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демонстрирует,  как  скачет  белочка  или  зайчик,  как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передвигается косолапый медведь.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сказка и это реальность, где каждый ребенок может проявить свое творчество.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искать;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изображать нечто такое, что не встречалось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прошлом опыте.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деятельность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деятельность, рождающая нечто новое;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свободное искусство по созданию нового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продукта, несущего в себе отражение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96952"/>
            <a:ext cx="3330575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065432"/>
            <a:ext cx="835292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способности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одним из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компонентов общей структуры личности. Развитие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способствует развитию личности ребенка в целом.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Если ребенок умеет анализировать, сравнивать, наблюдать,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рассуждать, обобщать, то у него, как правило, обнаруживается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 интеллекта.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Такой ребенок может быть одаренным и в других сферах: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художественной, музыкальной, сфере социальных отношений (лидерство), психомоторной (спорт), творческой, где его будет отличать высокая способность к созданию новых идей.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критерии творческих способностей: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готовность к импровизации,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оправданная экспрессивность,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новизна, оригинальность,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легкость ассоциирования,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независимость мнений и оценок,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особая чувствительность.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0" y="4149080"/>
            <a:ext cx="3843266" cy="225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9552" y="1023908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ДОУ не только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самостоятельный  раздел  художественного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воспитания  детей,  но  и  мощное  синтетическое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  развития  их  творческих  способностей;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представляет собой органический синтез музыки, танца, живописи, риторики, актерского мастерства.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 воспитывает интерес к литературе, музыке, театру, совершенствует навык воплощать в игре определенные переживания, побуждает к созданию новых образов, побуждает к мышлению.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у детей: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страхи, срывы, заторможенность,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развязность и суетливость,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отсутствуют навыки произвольного поведения,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 развиты память, внимание и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 требует от детей: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внимания,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сообразительности,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быстроты реакции,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организованности, умения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действовать, подчиняясь определённому образу,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перевоплощаясь в него, живя его жизнью.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0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4437112"/>
            <a:ext cx="2264884" cy="226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67544" y="980728"/>
            <a:ext cx="7776864" cy="521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деятельность даёт: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самый короткий путь эмоционального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раскрепощения ребенка,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снятие сжатости, обучения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чувствованию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художественному воображению,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путь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игру, фантазирование, сочинительство.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театральной деятельности дети: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сочиняют, импровизируют роли,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инсценируют какой-нибудь готовый литературный материал,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изготавливают бутафорию, декорации, костюмы,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рисуют, лепят, шьют,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играют,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представляют действующих лиц.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Умело, поставленные вопросы при подготовке к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театральной деятельности побуждают их думать,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анализировать довольно сложные ситуации, делать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 и обобщения.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imag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861048"/>
            <a:ext cx="1971675" cy="258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536" y="1066573"/>
            <a:ext cx="835292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устной речи: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- активизируется словарь ребенка,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- совершенствуется звуковая сторона речи,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появляется необходимость ясно, четко, понятно изъясняться,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 улучшается диалогическая речь,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грамматический строй,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пополняется и активно используется словарь.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слова: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помогает ребенку выявить свои мысли и чувства,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понять переживания партнеров,</a:t>
            </a:r>
          </a:p>
          <a:p>
            <a:pPr lvl="0"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согласовывать с ними свои действия.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Театральная деятельность имеет нравственную направленность,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заключена в каждой сказке. Ребенок начинает отождествлять себя с полюбившимся образом, перевоплощается в него, живет его жизнью. Дети хотят подражать добрым, честным персонажам. Одобрение взрослым достойных поступков создаёт у них удовлетворение, стимулирует к дальнейшему наблюдению за своим поведением.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492896"/>
            <a:ext cx="1651379" cy="171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536" y="1016511"/>
            <a:ext cx="828092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Занятия по театральной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выполняют ряд функций: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познавательную,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воспитательную,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развивающую.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основные цели: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речи и навыков театрально-   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исполнительской деятельности;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атмосферы творчества;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социально-эмоциональное развитие детей.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направления занятий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театральной деятельности: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освоение детьми основ актерского мастерства в процессе выполнения упражнений творческого характера;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освоение детьми технических приемов, характерных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различных видов театрального искусства.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Единая схема занятий: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введение в тему, создание эмоционального настроения;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театральная деятельность (в разных формах), где воспитатель и каждый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имеют возможность реализовать свой творческий потенциал;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эмоциональное заключение, обеспечивающее успешность театрализованной деятельности.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imag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573016"/>
            <a:ext cx="1432070" cy="15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1064015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дети были вовлечены в работу,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рекомендуется использовать разнообразные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детьми роли по желанию;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назначение на главные роли наиболее робких, застенчивых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распределение ролей по карточкам (дети берут из рук воспитателя любую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карточку, на которой схематично изображен персонаж);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проигрывание ролей в парах.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занятий необходимо: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выслушивать ответы и предложения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если дети не отвечают, не требовать объяснений, 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перейти к действию с персонажем;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 встрече детей с героями произведений выделять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на то, чтобы они могли подействовать или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поговорить с ними;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заключении различными способами вызывать 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радость.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imag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276475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020188"/>
            <a:ext cx="83529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Наибольший эффект дают такие методы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творчества, как: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задание;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проблемы или создание проблемной ситуации;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 переход игры на другой, более сложный творческий уровень;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 упражнения;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- этюды.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3645024"/>
            <a:ext cx="2273774" cy="2511188"/>
          </a:xfrm>
          <a:prstGeom prst="rect">
            <a:avLst/>
          </a:prstGeom>
        </p:spPr>
      </p:pic>
      <p:pic>
        <p:nvPicPr>
          <p:cNvPr id="4" name="image1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2934269" cy="2333767"/>
          </a:xfrm>
          <a:prstGeom prst="rect">
            <a:avLst/>
          </a:prstGeom>
        </p:spPr>
      </p:pic>
      <p:pic>
        <p:nvPicPr>
          <p:cNvPr id="5" name="image1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64" y="3068960"/>
            <a:ext cx="3794077" cy="244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1401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MAMA</cp:lastModifiedBy>
  <cp:revision>87</cp:revision>
  <dcterms:created xsi:type="dcterms:W3CDTF">2015-05-23T04:10:10Z</dcterms:created>
  <dcterms:modified xsi:type="dcterms:W3CDTF">2022-11-19T04:44:17Z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